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702" r:id="rId4"/>
    <p:sldMasterId id="2147483723" r:id="rId5"/>
    <p:sldMasterId id="2147483744" r:id="rId6"/>
    <p:sldMasterId id="2147483765" r:id="rId7"/>
  </p:sldMasterIdLst>
  <p:notesMasterIdLst>
    <p:notesMasterId r:id="rId31"/>
  </p:notesMasterIdLst>
  <p:handoutMasterIdLst>
    <p:handoutMasterId r:id="rId32"/>
  </p:handoutMasterIdLst>
  <p:sldIdLst>
    <p:sldId id="322" r:id="rId8"/>
    <p:sldId id="422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</p:sldIdLst>
  <p:sldSz cx="12192000" cy="6858000"/>
  <p:notesSz cx="10002838" cy="6881813"/>
  <p:custDataLst>
    <p:tags r:id="rId3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34861" cy="344785"/>
          </a:xfrm>
          <a:prstGeom prst="rect">
            <a:avLst/>
          </a:prstGeom>
        </p:spPr>
        <p:txBody>
          <a:bodyPr vert="horz" lIns="89049" tIns="44524" rIns="89049" bIns="445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65744" y="2"/>
            <a:ext cx="4334861" cy="344785"/>
          </a:xfrm>
          <a:prstGeom prst="rect">
            <a:avLst/>
          </a:prstGeom>
        </p:spPr>
        <p:txBody>
          <a:bodyPr vert="horz" lIns="89049" tIns="44524" rIns="89049" bIns="44524" rtlCol="0"/>
          <a:lstStyle>
            <a:lvl1pPr algn="r">
              <a:defRPr sz="1200"/>
            </a:lvl1pPr>
          </a:lstStyle>
          <a:p>
            <a:fld id="{ED7A3375-ACE8-4BEA-AF87-8D25E7212605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37031"/>
            <a:ext cx="4334861" cy="344785"/>
          </a:xfrm>
          <a:prstGeom prst="rect">
            <a:avLst/>
          </a:prstGeom>
        </p:spPr>
        <p:txBody>
          <a:bodyPr vert="horz" lIns="89049" tIns="44524" rIns="89049" bIns="445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65744" y="6537031"/>
            <a:ext cx="4334861" cy="344785"/>
          </a:xfrm>
          <a:prstGeom prst="rect">
            <a:avLst/>
          </a:prstGeom>
        </p:spPr>
        <p:txBody>
          <a:bodyPr vert="horz" lIns="89049" tIns="44524" rIns="89049" bIns="44524" rtlCol="0" anchor="b"/>
          <a:lstStyle>
            <a:lvl1pPr algn="r">
              <a:defRPr sz="1200"/>
            </a:lvl1pPr>
          </a:lstStyle>
          <a:p>
            <a:fld id="{6F8B7C51-75A8-4400-9507-5D79D24BD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179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2" cy="345286"/>
          </a:xfrm>
          <a:prstGeom prst="rect">
            <a:avLst/>
          </a:prstGeom>
        </p:spPr>
        <p:txBody>
          <a:bodyPr vert="horz" lIns="96457" tIns="48228" rIns="96457" bIns="482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2" cy="345286"/>
          </a:xfrm>
          <a:prstGeom prst="rect">
            <a:avLst/>
          </a:prstGeom>
        </p:spPr>
        <p:txBody>
          <a:bodyPr vert="horz" lIns="96457" tIns="48228" rIns="96457" bIns="48228" rtlCol="0"/>
          <a:lstStyle>
            <a:lvl1pPr algn="r">
              <a:defRPr sz="1300"/>
            </a:lvl1pPr>
          </a:lstStyle>
          <a:p>
            <a:fld id="{7EC06B3F-30DB-4AAC-B992-F78E496B368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2013"/>
            <a:ext cx="4125912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7" tIns="48228" rIns="96457" bIns="482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0284" y="3311873"/>
            <a:ext cx="8002270" cy="2709714"/>
          </a:xfrm>
          <a:prstGeom prst="rect">
            <a:avLst/>
          </a:prstGeom>
        </p:spPr>
        <p:txBody>
          <a:bodyPr vert="horz" lIns="96457" tIns="48228" rIns="96457" bIns="482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36531"/>
            <a:ext cx="4334562" cy="345285"/>
          </a:xfrm>
          <a:prstGeom prst="rect">
            <a:avLst/>
          </a:prstGeom>
        </p:spPr>
        <p:txBody>
          <a:bodyPr vert="horz" lIns="96457" tIns="48228" rIns="96457" bIns="482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65962" y="6536531"/>
            <a:ext cx="4334562" cy="345285"/>
          </a:xfrm>
          <a:prstGeom prst="rect">
            <a:avLst/>
          </a:prstGeom>
        </p:spPr>
        <p:txBody>
          <a:bodyPr vert="horz" lIns="96457" tIns="48228" rIns="96457" bIns="48228" rtlCol="0" anchor="b"/>
          <a:lstStyle>
            <a:lvl1pPr algn="r">
              <a:defRPr sz="1300"/>
            </a:lvl1pPr>
          </a:lstStyle>
          <a:p>
            <a:fld id="{8A3734F9-03FB-416E-8541-761ECC303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4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77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4419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DDF-6A9F-964F-8613-7B34408D9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99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650-BFEA-5D4A-BB17-A5B770E8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9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DF7C-9E1C-DF44-AFB5-69CDF64C7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75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40A8-BFAA-E747-8B02-B574E00DD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9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39F6-6FA0-DB49-95ED-80DBF6221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9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D7B9-C06C-C949-85D0-26E02BC99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83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4CD-20C9-A441-B424-7426CB45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59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59B-641C-9B4B-B7A9-E4A719D3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646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9F5-9406-AF45-A8E9-19128075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037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7A41-A2A9-5D4E-B968-4EDAB1153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437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A349F-F908-7845-950A-8E0BC0EA67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0" y="4125913"/>
            <a:ext cx="5835651" cy="1420812"/>
          </a:xfrm>
          <a:solidFill>
            <a:srgbClr val="FFFFFF"/>
          </a:solidFill>
        </p:spPr>
        <p:txBody>
          <a:bodyPr/>
          <a:lstStyle>
            <a:lvl1pPr marL="0" indent="0" algn="ctr" eaLnBrk="1" hangingPunct="1">
              <a:buFont typeface="Wingdings" charset="2"/>
              <a:buNone/>
              <a:defRPr/>
            </a:lvl1pPr>
          </a:lstStyle>
          <a:p>
            <a:pPr marL="0" indent="0" algn="ctr" eaLnBrk="1" hangingPunct="1">
              <a:buFont typeface="Wingdings" charset="2"/>
              <a:buNone/>
            </a:pPr>
            <a:r>
              <a:rPr lang="en-US" sz="1400" b="1" smtClean="0"/>
              <a:t>Click to edit Master subtitle style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796286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 noChangeAsp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7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5C1B7-9E03-4646-84A2-0CCEFBAC2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26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</p:spTree>
    <p:extLst>
      <p:ext uri="{BB962C8B-B14F-4D97-AF65-F5344CB8AC3E}">
        <p14:creationId xmlns:p14="http://schemas.microsoft.com/office/powerpoint/2010/main" val="29264093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3904-3740-0C4C-B7AF-A27FD798A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123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525-A604-FD4D-B4B1-5259188A1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15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CF0-834E-6E48-A5AB-E28EC2F8F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059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BC3D-B11B-754A-9B1B-90C54F8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2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A76-6B7E-134E-AB3F-DBFE1D1F8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123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0D72-A5B3-0142-9BD4-4D365332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537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C49D-2A89-D84B-AB7D-B87F8742A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3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</p:spTree>
    <p:extLst>
      <p:ext uri="{BB962C8B-B14F-4D97-AF65-F5344CB8AC3E}">
        <p14:creationId xmlns:p14="http://schemas.microsoft.com/office/powerpoint/2010/main" val="3502417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DDF-6A9F-964F-8613-7B34408D9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661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650-BFEA-5D4A-BB17-A5B770E8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90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DF7C-9E1C-DF44-AFB5-69CDF64C7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17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40A8-BFAA-E747-8B02-B574E00DD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964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39F6-6FA0-DB49-95ED-80DBF6221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297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D7B9-C06C-C949-85D0-26E02BC99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270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4CD-20C9-A441-B424-7426CB45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34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59B-641C-9B4B-B7A9-E4A719D3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592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9F5-9406-AF45-A8E9-19128075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2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7A41-A2A9-5D4E-B968-4EDAB1153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3904-3740-0C4C-B7AF-A27FD798A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681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A349F-F908-7845-950A-8E0BC0EA67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0" y="4125913"/>
            <a:ext cx="5835651" cy="1420812"/>
          </a:xfrm>
          <a:solidFill>
            <a:srgbClr val="FFFFFF"/>
          </a:solidFill>
        </p:spPr>
        <p:txBody>
          <a:bodyPr/>
          <a:lstStyle>
            <a:lvl1pPr marL="0" indent="0" algn="ctr" eaLnBrk="1" hangingPunct="1">
              <a:buFont typeface="Wingdings" charset="2"/>
              <a:buNone/>
              <a:defRPr/>
            </a:lvl1pPr>
          </a:lstStyle>
          <a:p>
            <a:pPr marL="0" indent="0" algn="ctr" eaLnBrk="1" hangingPunct="1">
              <a:buFont typeface="Wingdings" charset="2"/>
              <a:buNone/>
            </a:pPr>
            <a:r>
              <a:rPr lang="en-US" sz="1400" b="1" smtClean="0"/>
              <a:t>Click to edit Master subtitle style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812691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 noChangeAsp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7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5C1B7-9E03-4646-84A2-0CCEFBAC2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525-A604-FD4D-B4B1-5259188A1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3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CF0-834E-6E48-A5AB-E28EC2F8F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BC3D-B11B-754A-9B1B-90C54F8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82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A76-6B7E-134E-AB3F-DBFE1D1F8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3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0D72-A5B3-0142-9BD4-4D365332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C49D-2A89-D84B-AB7D-B87F8742A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6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82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DDF-6A9F-964F-8613-7B34408D9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650-BFEA-5D4A-BB17-A5B770E8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8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DF7C-9E1C-DF44-AFB5-69CDF64C7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53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40A8-BFAA-E747-8B02-B574E00DD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39F6-6FA0-DB49-95ED-80DBF6221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7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D7B9-C06C-C949-85D0-26E02BC99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1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4CD-20C9-A441-B424-7426CB45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59B-641C-9B4B-B7A9-E4A719D3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8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9F5-9406-AF45-A8E9-19128075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24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7A41-A2A9-5D4E-B968-4EDAB1153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875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A349F-F908-7845-950A-8E0BC0EA67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0" y="4125913"/>
            <a:ext cx="5835651" cy="1420812"/>
          </a:xfrm>
          <a:solidFill>
            <a:srgbClr val="FFFFFF"/>
          </a:solidFill>
        </p:spPr>
        <p:txBody>
          <a:bodyPr/>
          <a:lstStyle>
            <a:lvl1pPr marL="0" indent="0" algn="ctr" eaLnBrk="1" hangingPunct="1">
              <a:buFont typeface="Wingdings" charset="2"/>
              <a:buNone/>
              <a:defRPr/>
            </a:lvl1pPr>
          </a:lstStyle>
          <a:p>
            <a:pPr marL="0" indent="0" algn="ctr" eaLnBrk="1" hangingPunct="1">
              <a:buFont typeface="Wingdings" charset="2"/>
              <a:buNone/>
            </a:pPr>
            <a:r>
              <a:rPr lang="en-US" sz="1400" b="1" smtClean="0"/>
              <a:t>Click to edit Master subtitle style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24102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 noChangeAsp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7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5C1B7-9E03-4646-84A2-0CCEFBAC2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0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</p:spTree>
    <p:extLst>
      <p:ext uri="{BB962C8B-B14F-4D97-AF65-F5344CB8AC3E}">
        <p14:creationId xmlns:p14="http://schemas.microsoft.com/office/powerpoint/2010/main" val="88632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3904-3740-0C4C-B7AF-A27FD798A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4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525-A604-FD4D-B4B1-5259188A1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57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CF0-834E-6E48-A5AB-E28EC2F8F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12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BC3D-B11B-754A-9B1B-90C54F8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00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A76-6B7E-134E-AB3F-DBFE1D1F8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7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0D72-A5B3-0142-9BD4-4D365332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C49D-2A89-D84B-AB7D-B87F8742A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03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DDF-6A9F-964F-8613-7B34408D9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5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650-BFEA-5D4A-BB17-A5B770E8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1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DF7C-9E1C-DF44-AFB5-69CDF64C7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4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40A8-BFAA-E747-8B02-B574E00DD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71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39F6-6FA0-DB49-95ED-80DBF6221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07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D7B9-C06C-C949-85D0-26E02BC99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52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4CD-20C9-A441-B424-7426CB45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19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59B-641C-9B4B-B7A9-E4A719D3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4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9F5-9406-AF45-A8E9-19128075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8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7A41-A2A9-5D4E-B968-4EDAB1153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8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615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A349F-F908-7845-950A-8E0BC0EA67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0" y="4125913"/>
            <a:ext cx="5835651" cy="1420812"/>
          </a:xfrm>
          <a:solidFill>
            <a:srgbClr val="FFFFFF"/>
          </a:solidFill>
        </p:spPr>
        <p:txBody>
          <a:bodyPr/>
          <a:lstStyle>
            <a:lvl1pPr marL="0" indent="0" algn="ctr" eaLnBrk="1" hangingPunct="1">
              <a:buFont typeface="Wingdings" charset="2"/>
              <a:buNone/>
              <a:defRPr/>
            </a:lvl1pPr>
          </a:lstStyle>
          <a:p>
            <a:pPr marL="0" indent="0" algn="ctr" eaLnBrk="1" hangingPunct="1">
              <a:buFont typeface="Wingdings" charset="2"/>
              <a:buNone/>
            </a:pPr>
            <a:r>
              <a:rPr lang="en-US" sz="1400" b="1" smtClean="0"/>
              <a:t>Click to edit Master subtitle style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89753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 noChangeAsp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7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5C1B7-9E03-4646-84A2-0CCEFBAC2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63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</p:spTree>
    <p:extLst>
      <p:ext uri="{BB962C8B-B14F-4D97-AF65-F5344CB8AC3E}">
        <p14:creationId xmlns:p14="http://schemas.microsoft.com/office/powerpoint/2010/main" val="140639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3904-3740-0C4C-B7AF-A27FD798A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3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525-A604-FD4D-B4B1-5259188A1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CF0-834E-6E48-A5AB-E28EC2F8F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57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BC3D-B11B-754A-9B1B-90C54F8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45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A76-6B7E-134E-AB3F-DBFE1D1F8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46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0D72-A5B3-0142-9BD4-4D365332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8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C49D-2A89-D84B-AB7D-B87F8742A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956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DDF-6A9F-964F-8613-7B34408D9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81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650-BFEA-5D4A-BB17-A5B770E8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26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DF7C-9E1C-DF44-AFB5-69CDF64C7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3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40A8-BFAA-E747-8B02-B574E00DD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33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39F6-6FA0-DB49-95ED-80DBF6221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3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D7B9-C06C-C949-85D0-26E02BC99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9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4CD-20C9-A441-B424-7426CB45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55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59B-641C-9B4B-B7A9-E4A719D3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68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9F5-9406-AF45-A8E9-19128075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82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7A41-A2A9-5D4E-B968-4EDAB1153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7955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A349F-F908-7845-950A-8E0BC0EA67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0" y="4125913"/>
            <a:ext cx="5835651" cy="1420812"/>
          </a:xfrm>
          <a:solidFill>
            <a:srgbClr val="FFFFFF"/>
          </a:solidFill>
        </p:spPr>
        <p:txBody>
          <a:bodyPr/>
          <a:lstStyle>
            <a:lvl1pPr marL="0" indent="0" algn="ctr" eaLnBrk="1" hangingPunct="1">
              <a:buFont typeface="Wingdings" charset="2"/>
              <a:buNone/>
              <a:defRPr/>
            </a:lvl1pPr>
          </a:lstStyle>
          <a:p>
            <a:pPr marL="0" indent="0" algn="ctr" eaLnBrk="1" hangingPunct="1">
              <a:buFont typeface="Wingdings" charset="2"/>
              <a:buNone/>
            </a:pPr>
            <a:r>
              <a:rPr lang="en-US" sz="1400" b="1" smtClean="0"/>
              <a:t>Click to edit Master subtitle style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178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 noChangeAsp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7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5C1B7-9E03-4646-84A2-0CCEFBAC2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3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</p:spTree>
    <p:extLst>
      <p:ext uri="{BB962C8B-B14F-4D97-AF65-F5344CB8AC3E}">
        <p14:creationId xmlns:p14="http://schemas.microsoft.com/office/powerpoint/2010/main" val="226292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3904-3740-0C4C-B7AF-A27FD798A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2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525-A604-FD4D-B4B1-5259188A1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8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CF0-834E-6E48-A5AB-E28EC2F8F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54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BC3D-B11B-754A-9B1B-90C54F8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5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A76-6B7E-134E-AB3F-DBFE1D1F8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589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0D72-A5B3-0142-9BD4-4D365332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67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C49D-2A89-D84B-AB7D-B87F8742A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3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994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ADDF-6A9F-964F-8613-7B34408D9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49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F650-BFEA-5D4A-BB17-A5B770E8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0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DF7C-9E1C-DF44-AFB5-69CDF64C7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1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40A8-BFAA-E747-8B02-B574E00DD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220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10972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39F6-6FA0-DB49-95ED-80DBF6221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4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D7B9-C06C-C949-85D0-26E02BC99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4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4CD-20C9-A441-B424-7426CB45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25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59B-641C-9B4B-B7A9-E4A719D3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58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95600"/>
            <a:ext cx="53848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9F5-9406-AF45-A8E9-19128075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63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7A41-A2A9-5D4E-B968-4EDAB1153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4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899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A349F-F908-7845-950A-8E0BC0EA67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0" y="4125913"/>
            <a:ext cx="5835651" cy="1420812"/>
          </a:xfrm>
          <a:solidFill>
            <a:srgbClr val="FFFFFF"/>
          </a:solidFill>
        </p:spPr>
        <p:txBody>
          <a:bodyPr/>
          <a:lstStyle>
            <a:lvl1pPr marL="0" indent="0" algn="ctr" eaLnBrk="1" hangingPunct="1">
              <a:buFont typeface="Wingdings" charset="2"/>
              <a:buNone/>
              <a:defRPr/>
            </a:lvl1pPr>
          </a:lstStyle>
          <a:p>
            <a:pPr marL="0" indent="0" algn="ctr" eaLnBrk="1" hangingPunct="1">
              <a:buFont typeface="Wingdings" charset="2"/>
              <a:buNone/>
            </a:pPr>
            <a:r>
              <a:rPr lang="en-US" sz="1400" b="1" smtClean="0"/>
              <a:t>Click to edit Master subtitle style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24063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 noChangeAsp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7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5C1B7-9E03-4646-84A2-0CCEFBAC2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80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0" t="33501" r="28999" b="25500"/>
          <a:stretch>
            <a:fillRect/>
          </a:stretch>
        </p:blipFill>
        <p:spPr bwMode="auto">
          <a:xfrm>
            <a:off x="11176001" y="6172200"/>
            <a:ext cx="8085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12192000" cy="19240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CQS Summer Institute, 2015</a:t>
            </a:r>
          </a:p>
        </p:txBody>
      </p:sp>
    </p:spTree>
    <p:extLst>
      <p:ext uri="{BB962C8B-B14F-4D97-AF65-F5344CB8AC3E}">
        <p14:creationId xmlns:p14="http://schemas.microsoft.com/office/powerpoint/2010/main" val="3112062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3904-3740-0C4C-B7AF-A27FD798A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387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525-A604-FD4D-B4B1-5259188A1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29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CF0-834E-6E48-A5AB-E28EC2F8F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83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BC3D-B11B-754A-9B1B-90C54F8D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6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A76-6B7E-134E-AB3F-DBFE1D1F8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51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0D72-A5B3-0142-9BD4-4D365332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00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CQS Summer Institute,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C49D-2A89-D84B-AB7D-B87F8742A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8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5B1E-EA64-4921-92E4-E31AFE7E3409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C905-0DB1-4F05-AB54-ED001ABFF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6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80176"/>
            <a:ext cx="3860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  <a:cs typeface="Arial" charset="0"/>
              </a:rPr>
              <a:t>CQS Summer Institute, 2015</a:t>
            </a:r>
          </a:p>
        </p:txBody>
      </p:sp>
      <p:sp>
        <p:nvSpPr>
          <p:cNvPr id="67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477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125D1-DDA8-D54D-A8F4-E97F99D6112B}" type="slidenum">
              <a:rPr kumimoji="0"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9pPr>
    </p:titleStyle>
    <p:bodyStyle>
      <a:lvl1pPr marL="342900" indent="-342900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just" rtl="0" fontAlgn="base">
        <a:spcBef>
          <a:spcPct val="50000"/>
        </a:spcBef>
        <a:spcAft>
          <a:spcPct val="0"/>
        </a:spcAft>
        <a:buClr>
          <a:srgbClr val="B52400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just" rtl="0" fontAlgn="base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80176"/>
            <a:ext cx="3860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  <a:cs typeface="Arial" charset="0"/>
              </a:rPr>
              <a:t>CQS Summer Institute, 2015</a:t>
            </a:r>
          </a:p>
        </p:txBody>
      </p:sp>
      <p:sp>
        <p:nvSpPr>
          <p:cNvPr id="67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477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125D1-DDA8-D54D-A8F4-E97F99D6112B}" type="slidenum">
              <a:rPr kumimoji="0"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9pPr>
    </p:titleStyle>
    <p:bodyStyle>
      <a:lvl1pPr marL="342900" indent="-342900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just" rtl="0" fontAlgn="base">
        <a:spcBef>
          <a:spcPct val="50000"/>
        </a:spcBef>
        <a:spcAft>
          <a:spcPct val="0"/>
        </a:spcAft>
        <a:buClr>
          <a:srgbClr val="B52400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just" rtl="0" fontAlgn="base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80176"/>
            <a:ext cx="3860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  <a:cs typeface="Arial" charset="0"/>
              </a:rPr>
              <a:t>CQS Summer Institute, 2015</a:t>
            </a:r>
          </a:p>
        </p:txBody>
      </p:sp>
      <p:sp>
        <p:nvSpPr>
          <p:cNvPr id="67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477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125D1-DDA8-D54D-A8F4-E97F99D6112B}" type="slidenum">
              <a:rPr kumimoji="0"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9pPr>
    </p:titleStyle>
    <p:bodyStyle>
      <a:lvl1pPr marL="342900" indent="-342900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just" rtl="0" fontAlgn="base">
        <a:spcBef>
          <a:spcPct val="50000"/>
        </a:spcBef>
        <a:spcAft>
          <a:spcPct val="0"/>
        </a:spcAft>
        <a:buClr>
          <a:srgbClr val="B52400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just" rtl="0" fontAlgn="base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80176"/>
            <a:ext cx="3860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  <a:cs typeface="Arial" charset="0"/>
              </a:rPr>
              <a:t>CQS Summer Institute, 2015</a:t>
            </a:r>
          </a:p>
        </p:txBody>
      </p:sp>
      <p:sp>
        <p:nvSpPr>
          <p:cNvPr id="67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477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125D1-DDA8-D54D-A8F4-E97F99D6112B}" type="slidenum">
              <a:rPr kumimoji="0"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9pPr>
    </p:titleStyle>
    <p:bodyStyle>
      <a:lvl1pPr marL="342900" indent="-342900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just" rtl="0" fontAlgn="base">
        <a:spcBef>
          <a:spcPct val="50000"/>
        </a:spcBef>
        <a:spcAft>
          <a:spcPct val="0"/>
        </a:spcAft>
        <a:buClr>
          <a:srgbClr val="B52400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just" rtl="0" fontAlgn="base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80176"/>
            <a:ext cx="3860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  <a:cs typeface="Arial" charset="0"/>
              </a:rPr>
              <a:t>CQS Summer Institute, 2015</a:t>
            </a:r>
          </a:p>
        </p:txBody>
      </p:sp>
      <p:sp>
        <p:nvSpPr>
          <p:cNvPr id="67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477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125D1-DDA8-D54D-A8F4-E97F99D6112B}" type="slidenum">
              <a:rPr kumimoji="0"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9pPr>
    </p:titleStyle>
    <p:bodyStyle>
      <a:lvl1pPr marL="342900" indent="-342900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just" rtl="0" fontAlgn="base">
        <a:spcBef>
          <a:spcPct val="50000"/>
        </a:spcBef>
        <a:spcAft>
          <a:spcPct val="0"/>
        </a:spcAft>
        <a:buClr>
          <a:srgbClr val="B52400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just" rtl="0" fontAlgn="base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80176"/>
            <a:ext cx="3860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00"/>
                </a:solidFill>
                <a:cs typeface="Arial" charset="0"/>
              </a:rPr>
              <a:t>CQS Summer Institute, 2015</a:t>
            </a:r>
          </a:p>
        </p:txBody>
      </p:sp>
      <p:sp>
        <p:nvSpPr>
          <p:cNvPr id="67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477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125D1-DDA8-D54D-A8F4-E97F99D6112B}" type="slidenum">
              <a:rPr kumimoji="0"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7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pitchFamily="2" charset="-128"/>
          <a:cs typeface="宋体" pitchFamily="2" charset="-128"/>
        </a:defRPr>
      </a:lvl9pPr>
    </p:titleStyle>
    <p:bodyStyle>
      <a:lvl1pPr marL="342900" indent="-342900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just" rtl="0" fontAlgn="base">
        <a:spcBef>
          <a:spcPct val="50000"/>
        </a:spcBef>
        <a:spcAft>
          <a:spcPct val="0"/>
        </a:spcAft>
        <a:buClr>
          <a:srgbClr val="B52400"/>
        </a:buClr>
        <a:buSzPct val="65000"/>
        <a:buFont typeface="Wingdings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just" rtl="0" fontAlgn="base">
        <a:spcBef>
          <a:spcPct val="50000"/>
        </a:spcBef>
        <a:spcAft>
          <a:spcPct val="0"/>
        </a:spcAft>
        <a:buClr>
          <a:srgbClr val="B52400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just" rtl="0" fontAlgn="base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just" rtl="0" eaLnBrk="1" fontAlgn="base" hangingPunct="1">
        <a:spcBef>
          <a:spcPct val="50000"/>
        </a:spcBef>
        <a:spcAft>
          <a:spcPct val="0"/>
        </a:spcAft>
        <a:buClr>
          <a:srgbClr val="B52400"/>
        </a:buClr>
        <a:buSzPct val="75000"/>
        <a:buFont typeface="Wingdings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40108" y="644433"/>
            <a:ext cx="9444622" cy="725059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A Bayesian Approach to </a:t>
            </a:r>
            <a:r>
              <a:rPr lang="en-US" altLang="ja-JP" sz="4000" dirty="0"/>
              <a:t>D</a:t>
            </a:r>
            <a:r>
              <a:rPr lang="en-US" altLang="ja-JP" sz="4000" dirty="0" smtClean="0"/>
              <a:t>ata Compression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55592" y="2368022"/>
            <a:ext cx="2842786" cy="1193783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Joe Suzuki</a:t>
            </a:r>
            <a:endParaRPr lang="en-US" altLang="ja-JP" sz="3200" dirty="0" smtClean="0"/>
          </a:p>
          <a:p>
            <a:r>
              <a:rPr lang="en-US" altLang="ja-JP" sz="2800" dirty="0" smtClean="0"/>
              <a:t>July 17, 2017</a:t>
            </a:r>
            <a:endParaRPr lang="en-US" altLang="ja-JP" sz="2800" dirty="0"/>
          </a:p>
          <a:p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49" y="3816443"/>
            <a:ext cx="2694899" cy="2084272"/>
          </a:xfrm>
          <a:prstGeom prst="rect">
            <a:avLst/>
          </a:prstGeom>
        </p:spPr>
      </p:pic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6" y="3561805"/>
            <a:ext cx="2110030" cy="27144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6090">
            <a:off x="2343453" y="3456702"/>
            <a:ext cx="1890338" cy="2678560"/>
          </a:xfrm>
          <a:prstGeom prst="rect">
            <a:avLst/>
          </a:prstGeom>
        </p:spPr>
      </p:pic>
      <p:pic>
        <p:nvPicPr>
          <p:cNvPr id="8" name="Picture 2" descr="http://www.sigmath.es.osaka-u.ac.jp/~kano/lab_intro/photo/kisokou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91" y="3816443"/>
            <a:ext cx="2756334" cy="20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78" y="360316"/>
            <a:ext cx="6975518" cy="14075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11" y="2268583"/>
            <a:ext cx="4124325" cy="228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8" y="4783046"/>
            <a:ext cx="4781550" cy="10191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161" y="1318940"/>
            <a:ext cx="4966236" cy="44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60" y="0"/>
            <a:ext cx="4857750" cy="13239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09" y="1212187"/>
            <a:ext cx="5333590" cy="35619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7" y="1324760"/>
            <a:ext cx="5225143" cy="34493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56" y="5720579"/>
            <a:ext cx="2409825" cy="276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917" y="4714875"/>
            <a:ext cx="73914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72" y="251323"/>
            <a:ext cx="3116841" cy="6021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132114"/>
            <a:ext cx="10458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65" y="299491"/>
            <a:ext cx="9212444" cy="7050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65" y="1212939"/>
            <a:ext cx="10441590" cy="50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83" y="366983"/>
            <a:ext cx="4397155" cy="5735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48" y="1946501"/>
            <a:ext cx="103536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80" y="217171"/>
            <a:ext cx="5266032" cy="7668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3" y="818606"/>
            <a:ext cx="8477386" cy="58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688" y="1743049"/>
            <a:ext cx="8565010" cy="42157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70" y="576806"/>
            <a:ext cx="3328444" cy="6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71" y="2090962"/>
            <a:ext cx="9060469" cy="42227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20" y="459650"/>
            <a:ext cx="3003368" cy="7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184349"/>
            <a:ext cx="8260509" cy="38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1" y="1530886"/>
            <a:ext cx="8569235" cy="45551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90" y="384400"/>
            <a:ext cx="2988865" cy="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9934" y="387429"/>
            <a:ext cx="2652132" cy="79460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Road Map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9862" y="1471748"/>
            <a:ext cx="7996127" cy="2238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PART-I:   July 17, 2017</a:t>
            </a:r>
            <a:endParaRPr lang="en-US" altLang="ja-JP" dirty="0" smtClean="0"/>
          </a:p>
          <a:p>
            <a:pPr marL="514350" indent="-514350">
              <a:buAutoNum type="arabicPeriod"/>
            </a:pPr>
            <a:r>
              <a:rPr lang="en-US" altLang="ja-JP" dirty="0" smtClean="0"/>
              <a:t>Data Compression for </a:t>
            </a:r>
            <a:r>
              <a:rPr lang="en-US" altLang="ja-JP" dirty="0"/>
              <a:t>K</a:t>
            </a:r>
            <a:r>
              <a:rPr lang="en-US" altLang="ja-JP" dirty="0" smtClean="0"/>
              <a:t>nown Source (30 mins)</a:t>
            </a:r>
            <a:endParaRPr lang="en-US" altLang="ja-JP" dirty="0" smtClean="0"/>
          </a:p>
          <a:p>
            <a:pPr marL="514350" indent="-514350">
              <a:buAutoNum type="arabicPeriod"/>
            </a:pPr>
            <a:r>
              <a:rPr lang="en-US" altLang="ja-JP" dirty="0" smtClean="0"/>
              <a:t>Data Compression for Unknown Source (15 mins)</a:t>
            </a:r>
          </a:p>
          <a:p>
            <a:pPr marL="514350" indent="-514350">
              <a:buAutoNum type="arabicPeriod"/>
            </a:pPr>
            <a:r>
              <a:rPr kumimoji="1" lang="en-US" altLang="ja-JP" dirty="0" smtClean="0"/>
              <a:t>Exercise (45 mins)</a:t>
            </a:r>
          </a:p>
          <a:p>
            <a:pPr marL="514350" indent="-514350">
              <a:buAutoNum type="arabicPeriod"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765" y="3327732"/>
            <a:ext cx="3917092" cy="235025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29863" y="3918857"/>
            <a:ext cx="6245703" cy="223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PART-II:   July 24, 2017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Learning a graphical model from data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(based on PART-I)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879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95" y="257583"/>
            <a:ext cx="4402455" cy="8094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3" y="1436914"/>
            <a:ext cx="11369910" cy="23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070" y="496389"/>
            <a:ext cx="5596500" cy="29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47" y="654178"/>
            <a:ext cx="11248263" cy="45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1" y="393245"/>
            <a:ext cx="10467962" cy="58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97" y="363310"/>
            <a:ext cx="4041488" cy="8645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70" y="1227907"/>
            <a:ext cx="7296150" cy="12668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280" y="2597329"/>
            <a:ext cx="4810125" cy="1524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8" y="2612567"/>
            <a:ext cx="4029075" cy="16383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095" y="4060369"/>
            <a:ext cx="4472736" cy="25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886" y="544830"/>
            <a:ext cx="4323669" cy="6917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320" y="1796415"/>
            <a:ext cx="4114800" cy="704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968" y="2700541"/>
            <a:ext cx="5038725" cy="28384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246" y="5738268"/>
            <a:ext cx="7941292" cy="7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60" y="426720"/>
            <a:ext cx="8256546" cy="6510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851" y="1390648"/>
            <a:ext cx="7931600" cy="5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24" y="407941"/>
            <a:ext cx="4824328" cy="6545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704975"/>
            <a:ext cx="104679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4" y="77560"/>
            <a:ext cx="6606404" cy="46747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4613622"/>
            <a:ext cx="6060078" cy="20942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718" y="5293375"/>
            <a:ext cx="3934506" cy="6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348343"/>
            <a:ext cx="6715451" cy="6705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9" y="3167606"/>
            <a:ext cx="10725150" cy="13239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054" y="1768112"/>
            <a:ext cx="60198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71" y="119606"/>
            <a:ext cx="7248525" cy="7143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1133066"/>
            <a:ext cx="104203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5728&quot;&gt;&lt;/object&gt;&lt;object type=&quot;2&quot; unique_id=&quot;15729&quot;&gt;&lt;object type=&quot;3&quot; unique_id=&quot;18728&quot;&gt;&lt;property id=&quot;20148&quot; value=&quot;5&quot;/&gt;&lt;property id=&quot;20300&quot; value=&quot;スライド 1 - &amp;quot;A Bayesian Approach to Data Compression&amp;quot;&quot;/&gt;&lt;property id=&quot;20307&quot; value=&quot;322&quot;/&gt;&lt;/object&gt;&lt;object type=&quot;3&quot; unique_id=&quot;27245&quot;&gt;&lt;property id=&quot;20148&quot; value=&quot;5&quot;/&gt;&lt;property id=&quot;20300&quot; value=&quot;スライド 2 - &amp;quot;Road Map&amp;quot;&quot;/&gt;&lt;property id=&quot;20307&quot; value=&quot;422&quot;/&gt;&lt;/object&gt;&lt;object type=&quot;3&quot; unique_id=&quot;36251&quot;&gt;&lt;property id=&quot;20148&quot; value=&quot;5&quot;/&gt;&lt;property id=&quot;20300&quot; value=&quot;スライド 3&quot;/&gt;&lt;property id=&quot;20307&quot; value=&quot;466&quot;/&gt;&lt;/object&gt;&lt;object type=&quot;3&quot; unique_id=&quot;36309&quot;&gt;&lt;property id=&quot;20148&quot; value=&quot;5&quot;/&gt;&lt;property id=&quot;20300&quot; value=&quot;スライド 4&quot;/&gt;&lt;property id=&quot;20307&quot; value=&quot;467&quot;/&gt;&lt;/object&gt;&lt;object type=&quot;3&quot; unique_id=&quot;36370&quot;&gt;&lt;property id=&quot;20148&quot; value=&quot;5&quot;/&gt;&lt;property id=&quot;20300&quot; value=&quot;スライド 5&quot;/&gt;&lt;property id=&quot;20307&quot; value=&quot;468&quot;/&gt;&lt;/object&gt;&lt;object type=&quot;3&quot; unique_id=&quot;36434&quot;&gt;&lt;property id=&quot;20148&quot; value=&quot;5&quot;/&gt;&lt;property id=&quot;20300&quot; value=&quot;スライド 6&quot;/&gt;&lt;property id=&quot;20307&quot; value=&quot;469&quot;/&gt;&lt;/object&gt;&lt;object type=&quot;3&quot; unique_id=&quot;36501&quot;&gt;&lt;property id=&quot;20148&quot; value=&quot;5&quot;/&gt;&lt;property id=&quot;20300&quot; value=&quot;スライド 7&quot;/&gt;&lt;property id=&quot;20307&quot; value=&quot;470&quot;/&gt;&lt;/object&gt;&lt;object type=&quot;3&quot; unique_id=&quot;36545&quot;&gt;&lt;property id=&quot;20148&quot; value=&quot;5&quot;/&gt;&lt;property id=&quot;20300&quot; value=&quot;スライド 8&quot;/&gt;&lt;property id=&quot;20307&quot; value=&quot;471&quot;/&gt;&lt;/object&gt;&lt;object type=&quot;3&quot; unique_id=&quot;36590&quot;&gt;&lt;property id=&quot;20148&quot; value=&quot;5&quot;/&gt;&lt;property id=&quot;20300&quot; value=&quot;スライド 9&quot;/&gt;&lt;property id=&quot;20307&quot; value=&quot;472&quot;/&gt;&lt;/object&gt;&lt;object type=&quot;3&quot; unique_id=&quot;36591&quot;&gt;&lt;property id=&quot;20148&quot; value=&quot;5&quot;/&gt;&lt;property id=&quot;20300&quot; value=&quot;スライド 10&quot;/&gt;&lt;property id=&quot;20307&quot; value=&quot;473&quot;/&gt;&lt;/object&gt;&lt;object type=&quot;3&quot; unique_id=&quot;36796&quot;&gt;&lt;property id=&quot;20148&quot; value=&quot;5&quot;/&gt;&lt;property id=&quot;20300&quot; value=&quot;スライド 11&quot;/&gt;&lt;property id=&quot;20307&quot; value=&quot;474&quot;/&gt;&lt;/object&gt;&lt;object type=&quot;3&quot; unique_id=&quot;36797&quot;&gt;&lt;property id=&quot;20148&quot; value=&quot;5&quot;/&gt;&lt;property id=&quot;20300&quot; value=&quot;スライド 12&quot;/&gt;&lt;property id=&quot;20307&quot; value=&quot;475&quot;/&gt;&lt;/object&gt;&lt;object type=&quot;3&quot; unique_id=&quot;36798&quot;&gt;&lt;property id=&quot;20148&quot; value=&quot;5&quot;/&gt;&lt;property id=&quot;20300&quot; value=&quot;スライド 13&quot;/&gt;&lt;property id=&quot;20307&quot; value=&quot;476&quot;/&gt;&lt;/object&gt;&lt;object type=&quot;3&quot; unique_id=&quot;36847&quot;&gt;&lt;property id=&quot;20148&quot; value=&quot;5&quot;/&gt;&lt;property id=&quot;20300&quot; value=&quot;スライド 14&quot;/&gt;&lt;property id=&quot;20307&quot; value=&quot;477&quot;/&gt;&lt;/object&gt;&lt;object type=&quot;3&quot; unique_id=&quot;36984&quot;&gt;&lt;property id=&quot;20148&quot; value=&quot;5&quot;/&gt;&lt;property id=&quot;20300&quot; value=&quot;スライド 15&quot;/&gt;&lt;property id=&quot;20307&quot; value=&quot;478&quot;/&gt;&lt;/object&gt;&lt;object type=&quot;3&quot; unique_id=&quot;36985&quot;&gt;&lt;property id=&quot;20148&quot; value=&quot;5&quot;/&gt;&lt;property id=&quot;20300&quot; value=&quot;スライド 16&quot;/&gt;&lt;property id=&quot;20307&quot; value=&quot;479&quot;/&gt;&lt;/object&gt;&lt;object type=&quot;3&quot; unique_id=&quot;36986&quot;&gt;&lt;property id=&quot;20148&quot; value=&quot;5&quot;/&gt;&lt;property id=&quot;20300&quot; value=&quot;スライド 17&quot;/&gt;&lt;property id=&quot;20307&quot; value=&quot;480&quot;/&gt;&lt;/object&gt;&lt;object type=&quot;3&quot; unique_id=&quot;36987&quot;&gt;&lt;property id=&quot;20148&quot; value=&quot;5&quot;/&gt;&lt;property id=&quot;20300&quot; value=&quot;スライド 18&quot;/&gt;&lt;property id=&quot;20307&quot; value=&quot;481&quot;/&gt;&lt;/object&gt;&lt;object type=&quot;3&quot; unique_id=&quot;36988&quot;&gt;&lt;property id=&quot;20148&quot; value=&quot;5&quot;/&gt;&lt;property id=&quot;20300&quot; value=&quot;スライド 19&quot;/&gt;&lt;property id=&quot;20307&quot; value=&quot;482&quot;/&gt;&lt;/object&gt;&lt;object type=&quot;3&quot; unique_id=&quot;36989&quot;&gt;&lt;property id=&quot;20148&quot; value=&quot;5&quot;/&gt;&lt;property id=&quot;20300&quot; value=&quot;スライド 20&quot;/&gt;&lt;property id=&quot;20307&quot; value=&quot;483&quot;/&gt;&lt;/object&gt;&lt;object type=&quot;3&quot; unique_id=&quot;37105&quot;&gt;&lt;property id=&quot;20148&quot; value=&quot;5&quot;/&gt;&lt;property id=&quot;20300&quot; value=&quot;スライド 21&quot;/&gt;&lt;property id=&quot;20307&quot; value=&quot;484&quot;/&gt;&lt;/object&gt;&lt;object type=&quot;3&quot; unique_id=&quot;37106&quot;&gt;&lt;property id=&quot;20148&quot; value=&quot;5&quot;/&gt;&lt;property id=&quot;20300&quot; value=&quot;スライド 22&quot;/&gt;&lt;property id=&quot;20307&quot; value=&quot;485&quot;/&gt;&lt;/object&gt;&lt;object type=&quot;3&quot; unique_id=&quot;37107&quot;&gt;&lt;property id=&quot;20148&quot; value=&quot;5&quot;/&gt;&lt;property id=&quot;20300&quot; value=&quot;スライド 23&quot;/&gt;&lt;property id=&quot;20307&quot; value=&quot;4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2_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3300"/>
      </a:hlink>
      <a:folHlink>
        <a:srgbClr val="003300"/>
      </a:folHlink>
    </a:clrScheme>
    <a:fontScheme name="2_Edg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2_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3300"/>
      </a:hlink>
      <a:folHlink>
        <a:srgbClr val="003300"/>
      </a:folHlink>
    </a:clrScheme>
    <a:fontScheme name="2_Edg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2_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3300"/>
      </a:hlink>
      <a:folHlink>
        <a:srgbClr val="003300"/>
      </a:folHlink>
    </a:clrScheme>
    <a:fontScheme name="2_Edg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2_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3300"/>
      </a:hlink>
      <a:folHlink>
        <a:srgbClr val="003300"/>
      </a:folHlink>
    </a:clrScheme>
    <a:fontScheme name="2_Edg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2_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3300"/>
      </a:hlink>
      <a:folHlink>
        <a:srgbClr val="003300"/>
      </a:folHlink>
    </a:clrScheme>
    <a:fontScheme name="2_Edg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2_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3300"/>
      </a:hlink>
      <a:folHlink>
        <a:srgbClr val="003300"/>
      </a:folHlink>
    </a:clrScheme>
    <a:fontScheme name="2_Edg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16258</TotalTime>
  <Words>60</Words>
  <Application>Microsoft Office PowerPoint</Application>
  <PresentationFormat>ワイド画面</PresentationFormat>
  <Paragraphs>11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23</vt:i4>
      </vt:variant>
    </vt:vector>
  </HeadingPairs>
  <TitlesOfParts>
    <vt:vector size="36" baseType="lpstr">
      <vt:lpstr>ＭＳ Ｐゴシック</vt:lpstr>
      <vt:lpstr>宋体</vt:lpstr>
      <vt:lpstr>Arial</vt:lpstr>
      <vt:lpstr>Calibri</vt:lpstr>
      <vt:lpstr>Calibri Light</vt:lpstr>
      <vt:lpstr>Wingdings</vt:lpstr>
      <vt:lpstr>Office テーマ</vt:lpstr>
      <vt:lpstr>2_Edge</vt:lpstr>
      <vt:lpstr>3_Edge</vt:lpstr>
      <vt:lpstr>4_Edge</vt:lpstr>
      <vt:lpstr>5_Edge</vt:lpstr>
      <vt:lpstr>6_Edge</vt:lpstr>
      <vt:lpstr>7_Edge</vt:lpstr>
      <vt:lpstr>A Bayesian Approach to Data Compression</vt:lpstr>
      <vt:lpstr>Road Map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いますぐ、データサイエンティストになりませんか  - 実データをR言語と難しくない統計で解析します-</dc:title>
  <dc:creator>鈴木譲</dc:creator>
  <cp:lastModifiedBy>鈴木譲</cp:lastModifiedBy>
  <cp:revision>321</cp:revision>
  <cp:lastPrinted>2017-07-17T22:51:29Z</cp:lastPrinted>
  <dcterms:created xsi:type="dcterms:W3CDTF">2015-02-27T20:00:55Z</dcterms:created>
  <dcterms:modified xsi:type="dcterms:W3CDTF">2017-07-17T23:11:18Z</dcterms:modified>
</cp:coreProperties>
</file>